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7" r:id="rId3"/>
    <p:sldId id="261" r:id="rId4"/>
    <p:sldId id="272" r:id="rId5"/>
    <p:sldId id="259" r:id="rId6"/>
    <p:sldId id="260" r:id="rId7"/>
    <p:sldId id="268" r:id="rId8"/>
    <p:sldId id="263" r:id="rId9"/>
    <p:sldId id="269" r:id="rId10"/>
    <p:sldId id="270" r:id="rId11"/>
    <p:sldId id="271" r:id="rId12"/>
    <p:sldId id="25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pos="66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황 경민" initials="황경" lastIdx="1" clrIdx="0">
    <p:extLst>
      <p:ext uri="{19B8F6BF-5375-455C-9EA6-DF929625EA0E}">
        <p15:presenceInfo xmlns:p15="http://schemas.microsoft.com/office/powerpoint/2012/main" userId="4a72713ccf37c50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>
        <p:guide orient="horz" pos="2183"/>
        <p:guide pos="3840"/>
        <p:guide pos="7015"/>
        <p:guide pos="6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7E908D-F5CF-4B1A-B34E-3D32479F42CF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48A303-72BD-45C9-97A5-0455F3569E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41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279593-13C4-4DCF-93D0-94C8F1217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9DFDE7-F02C-4E52-8DEC-C46287208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44E440-74D6-4DC0-81D6-7EF939BFC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279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9DDF6-3859-48E3-AD51-115D57BCD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3818B6-3C5A-4E75-88FF-46E67239F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5BBF70-BD79-4666-81FB-427A3F86E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7FC149-A7CD-42D4-8556-F2D0D463D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4152D7-4048-48D2-8ED6-6B5BAF441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1817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E9B4DB-A240-431A-8578-8DB22A4C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493623-1F26-4C1C-A79A-D86F2A05B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53A51-A8CC-4BDB-A354-164A47172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Google Shape;59;p36">
            <a:extLst>
              <a:ext uri="{FF2B5EF4-FFF2-40B4-BE49-F238E27FC236}">
                <a16:creationId xmlns:a16="http://schemas.microsoft.com/office/drawing/2014/main" id="{42F144FF-E836-495D-831E-CB9021CB71B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0" y="2790712"/>
            <a:ext cx="12192000" cy="572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>
            <a:lvl1pPr lvl="0" algn="ctr">
              <a:lnSpc>
                <a:spcPct val="90909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  <a:defRPr sz="4400" b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" name="Google Shape;60;p36">
            <a:extLst>
              <a:ext uri="{FF2B5EF4-FFF2-40B4-BE49-F238E27FC236}">
                <a16:creationId xmlns:a16="http://schemas.microsoft.com/office/drawing/2014/main" id="{8E72BA0E-6FB2-49DE-8A8B-4A97888B191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" y="3613382"/>
            <a:ext cx="12192000" cy="46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9" name="Google Shape;61;p36">
            <a:extLst>
              <a:ext uri="{FF2B5EF4-FFF2-40B4-BE49-F238E27FC236}">
                <a16:creationId xmlns:a16="http://schemas.microsoft.com/office/drawing/2014/main" id="{91483750-B8AF-43CF-BE53-6ABBAE4F32B8}"/>
              </a:ext>
            </a:extLst>
          </p:cNvPr>
          <p:cNvCxnSpPr/>
          <p:nvPr userDrawn="1"/>
        </p:nvCxnSpPr>
        <p:spPr>
          <a:xfrm>
            <a:off x="766763" y="3429000"/>
            <a:ext cx="10658475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215686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36FFAB-8821-405E-8BCC-6D97A87B8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AEA20B-367D-4FA4-863F-1B902F09D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0CDD9C-236F-4EF7-AFAB-CEADB3394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Google Shape;27;p28">
            <a:extLst>
              <a:ext uri="{FF2B5EF4-FFF2-40B4-BE49-F238E27FC236}">
                <a16:creationId xmlns:a16="http://schemas.microsoft.com/office/drawing/2014/main" id="{43E8D379-C59E-40A7-A314-315A1DB43FAA}"/>
              </a:ext>
            </a:extLst>
          </p:cNvPr>
          <p:cNvSpPr/>
          <p:nvPr userDrawn="1"/>
        </p:nvSpPr>
        <p:spPr>
          <a:xfrm>
            <a:off x="0" y="1"/>
            <a:ext cx="6096000" cy="685799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27775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4E713E-1E66-43A1-A983-7235B37A7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D7FA6C-87A1-428F-A673-AC495C1E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ADB71C-CE9A-4130-9EE4-F426B4C85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Google Shape;30;p29">
            <a:extLst>
              <a:ext uri="{FF2B5EF4-FFF2-40B4-BE49-F238E27FC236}">
                <a16:creationId xmlns:a16="http://schemas.microsoft.com/office/drawing/2014/main" id="{2D96F1E3-CF14-46CC-90F5-4C7B42D3504A}"/>
              </a:ext>
            </a:extLst>
          </p:cNvPr>
          <p:cNvSpPr/>
          <p:nvPr userDrawn="1"/>
        </p:nvSpPr>
        <p:spPr>
          <a:xfrm>
            <a:off x="0" y="262393"/>
            <a:ext cx="12192000" cy="14312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34974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D4BA39-9BA1-4CE6-B5EA-388BC5AD2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6C6022-503D-4A30-BD01-6D2BB2345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AD8F68-C3D3-43A3-A97B-91180A1C7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Google Shape;32;p30">
            <a:extLst>
              <a:ext uri="{FF2B5EF4-FFF2-40B4-BE49-F238E27FC236}">
                <a16:creationId xmlns:a16="http://schemas.microsoft.com/office/drawing/2014/main" id="{163F773A-CCD0-4358-BDD9-005B2BB9FD6E}"/>
              </a:ext>
            </a:extLst>
          </p:cNvPr>
          <p:cNvSpPr/>
          <p:nvPr userDrawn="1"/>
        </p:nvSpPr>
        <p:spPr>
          <a:xfrm>
            <a:off x="0" y="1"/>
            <a:ext cx="277906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886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504A95-E863-47EB-BCE6-4254D70C4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95DC059-E919-43DB-A6FD-8263FC8F0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FA9F5DC-702F-4E49-B2CF-F83D13758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Google Shape;53;p34">
            <a:extLst>
              <a:ext uri="{FF2B5EF4-FFF2-40B4-BE49-F238E27FC236}">
                <a16:creationId xmlns:a16="http://schemas.microsoft.com/office/drawing/2014/main" id="{1DF2E7FD-65FA-4E60-A30C-805837C11E04}"/>
              </a:ext>
            </a:extLst>
          </p:cNvPr>
          <p:cNvCxnSpPr/>
          <p:nvPr userDrawn="1"/>
        </p:nvCxnSpPr>
        <p:spPr>
          <a:xfrm>
            <a:off x="281940" y="774229"/>
            <a:ext cx="11628120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" name="Google Shape;54;p34">
            <a:extLst>
              <a:ext uri="{FF2B5EF4-FFF2-40B4-BE49-F238E27FC236}">
                <a16:creationId xmlns:a16="http://schemas.microsoft.com/office/drawing/2014/main" id="{D16B0A00-231D-41F0-92DB-D6BB5DB662E5}"/>
              </a:ext>
            </a:extLst>
          </p:cNvPr>
          <p:cNvCxnSpPr>
            <a:cxnSpLocks/>
          </p:cNvCxnSpPr>
          <p:nvPr userDrawn="1"/>
        </p:nvCxnSpPr>
        <p:spPr>
          <a:xfrm>
            <a:off x="4566920" y="1233055"/>
            <a:ext cx="0" cy="4634663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786696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4B4C91B-E046-4E0C-ACAA-721E001B5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003786E-CE73-47FA-B9E2-A35A5EBCB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2AFE00-1363-4AED-8558-7D33A65CA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6" name="Google Shape;66;p37">
            <a:extLst>
              <a:ext uri="{FF2B5EF4-FFF2-40B4-BE49-F238E27FC236}">
                <a16:creationId xmlns:a16="http://schemas.microsoft.com/office/drawing/2014/main" id="{9201C9CE-8D40-44C9-BDB8-93FD30A089A6}"/>
              </a:ext>
            </a:extLst>
          </p:cNvPr>
          <p:cNvCxnSpPr/>
          <p:nvPr userDrawn="1"/>
        </p:nvCxnSpPr>
        <p:spPr>
          <a:xfrm>
            <a:off x="281940" y="6239212"/>
            <a:ext cx="116281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" name="Google Shape;67;p37">
            <a:extLst>
              <a:ext uri="{FF2B5EF4-FFF2-40B4-BE49-F238E27FC236}">
                <a16:creationId xmlns:a16="http://schemas.microsoft.com/office/drawing/2014/main" id="{D7E604BA-CE75-4377-9367-2667645533AA}"/>
              </a:ext>
            </a:extLst>
          </p:cNvPr>
          <p:cNvCxnSpPr/>
          <p:nvPr userDrawn="1"/>
        </p:nvCxnSpPr>
        <p:spPr>
          <a:xfrm>
            <a:off x="281940" y="774229"/>
            <a:ext cx="11628120" cy="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" name="Google Shape;69;p37">
            <a:extLst>
              <a:ext uri="{FF2B5EF4-FFF2-40B4-BE49-F238E27FC236}">
                <a16:creationId xmlns:a16="http://schemas.microsoft.com/office/drawing/2014/main" id="{92DE9F82-4744-4E92-B105-7D2BD84A24F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14988" y="248206"/>
            <a:ext cx="10800000" cy="508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  <a:defRPr sz="2400" b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32402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23F8C2C-7BA3-4B0D-BF61-180A324EC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2E7F84-C305-43D0-A280-0D5A11898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56026E-9A62-4ED8-872B-31A31171E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5" name="Google Shape;85;p41">
            <a:extLst>
              <a:ext uri="{FF2B5EF4-FFF2-40B4-BE49-F238E27FC236}">
                <a16:creationId xmlns:a16="http://schemas.microsoft.com/office/drawing/2014/main" id="{9B356A4E-C02E-4C14-B10F-457DC2CFFAF3}"/>
              </a:ext>
            </a:extLst>
          </p:cNvPr>
          <p:cNvCxnSpPr/>
          <p:nvPr userDrawn="1"/>
        </p:nvCxnSpPr>
        <p:spPr>
          <a:xfrm>
            <a:off x="327270" y="23813"/>
            <a:ext cx="11537462" cy="0"/>
          </a:xfrm>
          <a:prstGeom prst="straightConnector1">
            <a:avLst/>
          </a:prstGeom>
          <a:noFill/>
          <a:ln w="571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Google Shape;86;p41">
            <a:extLst>
              <a:ext uri="{FF2B5EF4-FFF2-40B4-BE49-F238E27FC236}">
                <a16:creationId xmlns:a16="http://schemas.microsoft.com/office/drawing/2014/main" id="{994C82A0-D5DC-4F0B-9D44-811696CA6801}"/>
              </a:ext>
            </a:extLst>
          </p:cNvPr>
          <p:cNvSpPr txBox="1"/>
          <p:nvPr userDrawn="1"/>
        </p:nvSpPr>
        <p:spPr>
          <a:xfrm>
            <a:off x="3" y="786068"/>
            <a:ext cx="12191999" cy="67875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spcFirstLastPara="1" wrap="square" lIns="252000" tIns="72000" rIns="252000" bIns="72000" anchor="t" anchorCtr="0">
            <a:noAutofit/>
          </a:bodyPr>
          <a:lstStyle/>
          <a:p>
            <a:pPr marL="342900" marR="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rgbClr val="50CBC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87;p41">
            <a:extLst>
              <a:ext uri="{FF2B5EF4-FFF2-40B4-BE49-F238E27FC236}">
                <a16:creationId xmlns:a16="http://schemas.microsoft.com/office/drawing/2014/main" id="{3610920F-89B0-4F42-A14D-8FF6F0B90F0D}"/>
              </a:ext>
            </a:extLst>
          </p:cNvPr>
          <p:cNvSpPr txBox="1"/>
          <p:nvPr userDrawn="1"/>
        </p:nvSpPr>
        <p:spPr>
          <a:xfrm>
            <a:off x="448425" y="846950"/>
            <a:ext cx="11295154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4D4D4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88;p41">
            <a:extLst>
              <a:ext uri="{FF2B5EF4-FFF2-40B4-BE49-F238E27FC236}">
                <a16:creationId xmlns:a16="http://schemas.microsoft.com/office/drawing/2014/main" id="{7791E51A-5494-4C32-B4C0-07F73945ED11}"/>
              </a:ext>
            </a:extLst>
          </p:cNvPr>
          <p:cNvSpPr/>
          <p:nvPr userDrawn="1"/>
        </p:nvSpPr>
        <p:spPr>
          <a:xfrm>
            <a:off x="229663" y="1580564"/>
            <a:ext cx="11732678" cy="4765499"/>
          </a:xfrm>
          <a:prstGeom prst="rect">
            <a:avLst/>
          </a:prstGeom>
          <a:noFill/>
          <a:ln w="571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879453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262466-0DEA-4792-AA6D-41017F0E6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1A407E-47A8-4AA9-AB90-9D3EFBF86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DE30E5-FC50-4CC8-BDDE-78523E739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326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49;p33">
            <a:extLst>
              <a:ext uri="{FF2B5EF4-FFF2-40B4-BE49-F238E27FC236}">
                <a16:creationId xmlns:a16="http://schemas.microsoft.com/office/drawing/2014/main" id="{D2585E1D-A28F-463B-B4F4-07F60BB034DE}"/>
              </a:ext>
            </a:extLst>
          </p:cNvPr>
          <p:cNvSpPr/>
          <p:nvPr userDrawn="1"/>
        </p:nvSpPr>
        <p:spPr>
          <a:xfrm>
            <a:off x="0" y="1714500"/>
            <a:ext cx="12192000" cy="3428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246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7D750A-A7F4-450D-9566-7CA0CDB5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CD0724-9DC3-458E-A426-292885421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A508-2BFA-49F5-8316-FE3D8BF215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54B1F-B2CD-41F9-8A39-0CB0E864FD06}" type="datetimeFigureOut">
              <a:rPr lang="ko-KR" altLang="en-US" smtClean="0"/>
              <a:t>2021-08-31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CE40A0-C9D9-43F4-8830-C0E57306F4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A7F7B3-DC2D-4639-B1C8-E73F92A568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15276-74FC-4114-836C-B71A5F6A34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286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6;p1">
            <a:extLst>
              <a:ext uri="{FF2B5EF4-FFF2-40B4-BE49-F238E27FC236}">
                <a16:creationId xmlns:a16="http://schemas.microsoft.com/office/drawing/2014/main" id="{CE41AA9B-C79A-4297-9136-2522445AD88E}"/>
              </a:ext>
            </a:extLst>
          </p:cNvPr>
          <p:cNvSpPr txBox="1">
            <a:spLocks/>
          </p:cNvSpPr>
          <p:nvPr/>
        </p:nvSpPr>
        <p:spPr>
          <a:xfrm>
            <a:off x="2595155" y="4523764"/>
            <a:ext cx="8763726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ko-KR" altLang="en-US" sz="3150" b="1" dirty="0">
                <a:solidFill>
                  <a:schemeClr val="bg1"/>
                </a:solidFill>
              </a:rPr>
              <a:t>관통 </a:t>
            </a:r>
            <a:r>
              <a:rPr lang="en-US" altLang="ko-KR" sz="3150" b="1" dirty="0">
                <a:solidFill>
                  <a:schemeClr val="bg1"/>
                </a:solidFill>
              </a:rPr>
              <a:t>PJT</a:t>
            </a:r>
            <a:r>
              <a:rPr lang="ko-KR" altLang="en-US" sz="3150" b="1" dirty="0">
                <a:solidFill>
                  <a:schemeClr val="bg1"/>
                </a:solidFill>
              </a:rPr>
              <a:t> 소개서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" name="Google Shape;97;p1">
            <a:extLst>
              <a:ext uri="{FF2B5EF4-FFF2-40B4-BE49-F238E27FC236}">
                <a16:creationId xmlns:a16="http://schemas.microsoft.com/office/drawing/2014/main" id="{99985684-905A-49A7-8D8C-C0591E1B5B4B}"/>
              </a:ext>
            </a:extLst>
          </p:cNvPr>
          <p:cNvSpPr txBox="1">
            <a:spLocks/>
          </p:cNvSpPr>
          <p:nvPr/>
        </p:nvSpPr>
        <p:spPr>
          <a:xfrm>
            <a:off x="4490240" y="5184663"/>
            <a:ext cx="6868639" cy="704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ts val="0"/>
              </a:spcBef>
              <a:buClr>
                <a:srgbClr val="D8D8D8"/>
              </a:buClr>
              <a:buSzPts val="1800"/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2021.06</a:t>
            </a:r>
          </a:p>
        </p:txBody>
      </p:sp>
      <p:cxnSp>
        <p:nvCxnSpPr>
          <p:cNvPr id="4" name="Google Shape;21;p26">
            <a:extLst>
              <a:ext uri="{FF2B5EF4-FFF2-40B4-BE49-F238E27FC236}">
                <a16:creationId xmlns:a16="http://schemas.microsoft.com/office/drawing/2014/main" id="{452EE1F2-DCED-4A40-95B4-9A982B01B851}"/>
              </a:ext>
            </a:extLst>
          </p:cNvPr>
          <p:cNvCxnSpPr/>
          <p:nvPr/>
        </p:nvCxnSpPr>
        <p:spPr>
          <a:xfrm>
            <a:off x="2178050" y="5090588"/>
            <a:ext cx="9272270" cy="0"/>
          </a:xfrm>
          <a:prstGeom prst="straightConnector1">
            <a:avLst/>
          </a:prstGeom>
          <a:noFill/>
          <a:ln w="9525" cap="flat" cmpd="sng">
            <a:solidFill>
              <a:srgbClr val="CDD4DE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27651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E72872C-5FD1-4415-89DE-EC912271C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4" y="566057"/>
            <a:ext cx="5042263" cy="57563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9D269B-E643-4174-9108-265AED5A5580}"/>
              </a:ext>
            </a:extLst>
          </p:cNvPr>
          <p:cNvSpPr txBox="1"/>
          <p:nvPr/>
        </p:nvSpPr>
        <p:spPr>
          <a:xfrm>
            <a:off x="6352905" y="348343"/>
            <a:ext cx="5577838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/>
              <a:t>에러 해결</a:t>
            </a:r>
            <a:r>
              <a:rPr lang="en-US" altLang="ko-KR" dirty="0"/>
              <a:t>&gt;</a:t>
            </a:r>
          </a:p>
          <a:p>
            <a:endParaRPr lang="en-US" altLang="ko-KR" dirty="0"/>
          </a:p>
          <a:p>
            <a:r>
              <a:rPr lang="en-US" altLang="ko-KR" sz="1500" dirty="0"/>
              <a:t> - </a:t>
            </a:r>
            <a:r>
              <a:rPr lang="ko-KR" altLang="en-US" sz="1500" dirty="0"/>
              <a:t>수업 시간에 배운 </a:t>
            </a:r>
            <a:r>
              <a:rPr lang="en-US" altLang="ko-KR" sz="1500" dirty="0"/>
              <a:t>get_list_or_404</a:t>
            </a:r>
            <a:r>
              <a:rPr lang="ko-KR" altLang="en-US" sz="1500" dirty="0"/>
              <a:t>로 받아오는데 </a:t>
            </a:r>
            <a:endParaRPr lang="en-US" altLang="ko-KR" sz="1500" dirty="0"/>
          </a:p>
          <a:p>
            <a:r>
              <a:rPr lang="en-US" altLang="ko-KR" sz="1500" dirty="0"/>
              <a:t>   </a:t>
            </a:r>
            <a:r>
              <a:rPr lang="ko-KR" altLang="en-US" sz="1500" dirty="0"/>
              <a:t>데이터가 없는 처음에 오류가 생겨서 </a:t>
            </a:r>
            <a:r>
              <a:rPr lang="en-US" altLang="ko-KR" sz="1500" dirty="0"/>
              <a:t>DRF</a:t>
            </a:r>
            <a:r>
              <a:rPr lang="ko-KR" altLang="en-US" sz="1500" dirty="0"/>
              <a:t>에서 </a:t>
            </a:r>
            <a:endParaRPr lang="en-US" altLang="ko-KR" sz="1500" dirty="0"/>
          </a:p>
          <a:p>
            <a:r>
              <a:rPr lang="en-US" altLang="ko-KR" sz="1500" dirty="0"/>
              <a:t>   </a:t>
            </a:r>
            <a:r>
              <a:rPr lang="ko-KR" altLang="en-US" sz="1500" dirty="0"/>
              <a:t>전부 받아오는 방식으로 바꿈</a:t>
            </a:r>
            <a:r>
              <a:rPr lang="en-US" altLang="ko-KR" sz="1500" dirty="0"/>
              <a:t>.</a:t>
            </a:r>
          </a:p>
          <a:p>
            <a:endParaRPr lang="en-US" altLang="ko-KR" sz="1500" dirty="0"/>
          </a:p>
          <a:p>
            <a:r>
              <a:rPr lang="en-US" altLang="ko-KR" sz="1500" dirty="0"/>
              <a:t> - Vue</a:t>
            </a:r>
            <a:r>
              <a:rPr lang="ko-KR" altLang="en-US" sz="1500" dirty="0"/>
              <a:t>에서도 초기 데이터가 없을 때는 다르게 알려</a:t>
            </a:r>
            <a:endParaRPr lang="en-US" altLang="ko-KR" sz="1500" dirty="0"/>
          </a:p>
          <a:p>
            <a:r>
              <a:rPr lang="ko-KR" altLang="en-US" sz="1500" dirty="0"/>
              <a:t>   줘야 하므로 데이터가 없을 때 게시글이 없다는 것</a:t>
            </a:r>
            <a:endParaRPr lang="en-US" altLang="ko-KR" sz="1500" dirty="0"/>
          </a:p>
          <a:p>
            <a:r>
              <a:rPr lang="en-US" altLang="ko-KR" sz="1500" dirty="0"/>
              <a:t>  </a:t>
            </a:r>
            <a:r>
              <a:rPr lang="ko-KR" altLang="en-US" sz="1500" dirty="0"/>
              <a:t> 을  알려주는 코드를 작성</a:t>
            </a:r>
            <a:r>
              <a:rPr lang="en-US" altLang="ko-KR" sz="1500" dirty="0"/>
              <a:t>.</a:t>
            </a:r>
            <a:r>
              <a:rPr lang="ko-KR" altLang="en-US" sz="1500" dirty="0"/>
              <a:t> </a:t>
            </a:r>
            <a:endParaRPr lang="en-US" altLang="ko-KR" sz="15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2773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DE8BA2-047F-40B5-B9E1-C3EE486C6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688" y="125657"/>
            <a:ext cx="10800000" cy="508878"/>
          </a:xfrm>
        </p:spPr>
        <p:txBody>
          <a:bodyPr>
            <a:normAutofit/>
          </a:bodyPr>
          <a:lstStyle/>
          <a:p>
            <a:r>
              <a:rPr lang="ko-KR" altLang="en-US" sz="3000" dirty="0">
                <a:latin typeface="+mj-lt"/>
              </a:rPr>
              <a:t>프로젝트를 마치며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8D738E-4675-4963-A9EE-DDF13E81A6B0}"/>
              </a:ext>
            </a:extLst>
          </p:cNvPr>
          <p:cNvSpPr txBox="1"/>
          <p:nvPr/>
        </p:nvSpPr>
        <p:spPr>
          <a:xfrm>
            <a:off x="1055688" y="1258478"/>
            <a:ext cx="848423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창의성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같은 주제로 프로젝트를 하더라도 나오는 결과물은 천차만별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</a:t>
            </a:r>
            <a:r>
              <a:rPr lang="ko-KR" altLang="en-US" dirty="0"/>
              <a:t>대주제 안에서 소주제를 어떻게 설정하는지에 따라 나만의 방향성을 가</a:t>
            </a:r>
            <a:r>
              <a:rPr lang="en-US" altLang="ko-KR" dirty="0"/>
              <a:t>	</a:t>
            </a:r>
            <a:r>
              <a:rPr lang="ko-KR" altLang="en-US" dirty="0"/>
              <a:t>질 수 있음으로 차별성을 얻을 수 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	(</a:t>
            </a:r>
            <a:r>
              <a:rPr lang="ko-KR" altLang="en-US" dirty="0"/>
              <a:t>디테일</a:t>
            </a:r>
            <a:r>
              <a:rPr lang="en-US" altLang="ko-KR" dirty="0"/>
              <a:t>, </a:t>
            </a:r>
            <a:r>
              <a:rPr lang="ko-KR" altLang="en-US" dirty="0"/>
              <a:t>기능 적인 면의 수준을 떠나서 존재의 가치를 얻음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팀에서의 역할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프로젝트는 협업으로 하기 때문에 팀의 분위기가 중요한 요소라고 생각</a:t>
            </a:r>
            <a:r>
              <a:rPr lang="en-US" altLang="ko-KR" dirty="0"/>
              <a:t>	</a:t>
            </a:r>
            <a:r>
              <a:rPr lang="ko-KR" altLang="en-US" dirty="0"/>
              <a:t>이 들었다</a:t>
            </a:r>
            <a:r>
              <a:rPr lang="en-US" altLang="ko-KR" dirty="0"/>
              <a:t>. </a:t>
            </a:r>
            <a:r>
              <a:rPr lang="ko-KR" altLang="en-US" dirty="0"/>
              <a:t>분위기를 밝게 해주고 용기를 주고 웃음을 주는 사람이 </a:t>
            </a:r>
            <a:r>
              <a:rPr lang="ko-KR" altLang="en-US" dirty="0" err="1"/>
              <a:t>있으</a:t>
            </a:r>
            <a:endParaRPr lang="en-US" altLang="ko-KR" dirty="0"/>
          </a:p>
          <a:p>
            <a:r>
              <a:rPr lang="en-US" altLang="ko-KR" dirty="0"/>
              <a:t>	</a:t>
            </a:r>
            <a:r>
              <a:rPr lang="ko-KR" altLang="en-US" dirty="0"/>
              <a:t>면 정말 </a:t>
            </a:r>
            <a:r>
              <a:rPr lang="ko-KR" altLang="en-US" dirty="0" err="1"/>
              <a:t>좋겠다라는</a:t>
            </a:r>
            <a:r>
              <a:rPr lang="ko-KR" altLang="en-US" dirty="0"/>
              <a:t> 생각이 들었다</a:t>
            </a:r>
            <a:r>
              <a:rPr lang="en-US" altLang="ko-KR" dirty="0"/>
              <a:t>. </a:t>
            </a:r>
            <a:r>
              <a:rPr lang="ko-KR" altLang="en-US" dirty="0"/>
              <a:t>앞으로도 프로젝트를 하면 당연</a:t>
            </a:r>
            <a:r>
              <a:rPr lang="en-US" altLang="ko-KR" dirty="0"/>
              <a:t>	</a:t>
            </a:r>
            <a:r>
              <a:rPr lang="ko-KR" altLang="en-US" dirty="0"/>
              <a:t>히 개발에 힘 쓰겠지만 그</a:t>
            </a:r>
            <a:r>
              <a:rPr lang="en-US" altLang="ko-KR" dirty="0"/>
              <a:t>	</a:t>
            </a:r>
            <a:r>
              <a:rPr lang="ko-KR" altLang="en-US" dirty="0"/>
              <a:t>와 별개로 다같이 </a:t>
            </a:r>
            <a:r>
              <a:rPr lang="ko-KR" altLang="en-US" dirty="0" err="1"/>
              <a:t>으쌰으쌰</a:t>
            </a:r>
            <a:r>
              <a:rPr lang="ko-KR" altLang="en-US" dirty="0"/>
              <a:t> 하는 분</a:t>
            </a:r>
            <a:r>
              <a:rPr lang="en-US" altLang="ko-KR" dirty="0"/>
              <a:t>	</a:t>
            </a:r>
            <a:r>
              <a:rPr lang="ko-KR" altLang="en-US" dirty="0"/>
              <a:t>위기를 </a:t>
            </a:r>
            <a:r>
              <a:rPr lang="en-US" altLang="ko-KR" dirty="0"/>
              <a:t>	</a:t>
            </a:r>
            <a:r>
              <a:rPr lang="ko-KR" altLang="en-US" dirty="0"/>
              <a:t>이끌어가는 </a:t>
            </a:r>
            <a:r>
              <a:rPr lang="ko-KR" altLang="en-US" dirty="0" err="1"/>
              <a:t>사람이돼야겠다라는</a:t>
            </a:r>
            <a:r>
              <a:rPr lang="ko-KR" altLang="en-US" dirty="0"/>
              <a:t> 생각을 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4698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1BB949-95BE-4233-A062-FA52F3AEC0D3}"/>
              </a:ext>
            </a:extLst>
          </p:cNvPr>
          <p:cNvSpPr txBox="1"/>
          <p:nvPr/>
        </p:nvSpPr>
        <p:spPr>
          <a:xfrm>
            <a:off x="365760" y="3075057"/>
            <a:ext cx="114229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chemeClr val="bg1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209322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6;p1">
            <a:extLst>
              <a:ext uri="{FF2B5EF4-FFF2-40B4-BE49-F238E27FC236}">
                <a16:creationId xmlns:a16="http://schemas.microsoft.com/office/drawing/2014/main" id="{E957021C-D43C-431B-B52B-B69E3700056C}"/>
              </a:ext>
            </a:extLst>
          </p:cNvPr>
          <p:cNvSpPr txBox="1">
            <a:spLocks/>
          </p:cNvSpPr>
          <p:nvPr/>
        </p:nvSpPr>
        <p:spPr>
          <a:xfrm>
            <a:off x="1055688" y="158242"/>
            <a:ext cx="8763726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ko-KR" altLang="en-US" sz="3000" b="1" dirty="0"/>
              <a:t>프로젝트 설계 도안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87AAEC-909E-4D77-82DF-6A08FAC68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03" y="998806"/>
            <a:ext cx="4402194" cy="5700952"/>
          </a:xfrm>
          <a:prstGeom prst="rect">
            <a:avLst/>
          </a:prstGeom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A8004E3F-FEF6-44E5-B5C8-F61C3CB7733D}"/>
              </a:ext>
            </a:extLst>
          </p:cNvPr>
          <p:cNvSpPr txBox="1">
            <a:spLocks/>
          </p:cNvSpPr>
          <p:nvPr/>
        </p:nvSpPr>
        <p:spPr>
          <a:xfrm>
            <a:off x="4666080" y="1167326"/>
            <a:ext cx="7207051" cy="501512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500" dirty="0"/>
              <a:t>주제</a:t>
            </a:r>
            <a:r>
              <a:rPr lang="en-US" altLang="ko-KR" sz="2500" dirty="0"/>
              <a:t>?</a:t>
            </a:r>
          </a:p>
          <a:p>
            <a:pPr marL="0" indent="0">
              <a:buNone/>
            </a:pPr>
            <a:endParaRPr lang="en-US" altLang="ko-KR" sz="2500" dirty="0"/>
          </a:p>
          <a:p>
            <a:pPr marL="0" indent="0">
              <a:buNone/>
            </a:pPr>
            <a:r>
              <a:rPr lang="ko-KR" altLang="en-US" sz="2000" dirty="0"/>
              <a:t>   배우</a:t>
            </a:r>
            <a:r>
              <a:rPr lang="en-US" altLang="ko-KR" sz="2000" dirty="0"/>
              <a:t>, </a:t>
            </a:r>
            <a:r>
              <a:rPr lang="ko-KR" altLang="en-US" sz="2000" dirty="0"/>
              <a:t>감독을 검색 할 수 있는 영화 추천 어플리케이션</a:t>
            </a:r>
            <a:endParaRPr lang="en-US" altLang="ko-KR" sz="2000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sz="2500" dirty="0"/>
              <a:t>&lt;</a:t>
            </a:r>
            <a:r>
              <a:rPr lang="ko-KR" altLang="en-US" sz="2500" dirty="0"/>
              <a:t>주요 기능</a:t>
            </a:r>
            <a:r>
              <a:rPr lang="en-US" altLang="ko-KR" sz="2500" dirty="0"/>
              <a:t>&gt;</a:t>
            </a:r>
          </a:p>
          <a:p>
            <a:pPr marL="0" indent="0">
              <a:buNone/>
            </a:pPr>
            <a:endParaRPr lang="en-US" altLang="ko-KR" sz="2500" dirty="0"/>
          </a:p>
          <a:p>
            <a:pPr marL="342900" indent="-342900">
              <a:buFontTx/>
              <a:buChar char="-"/>
            </a:pPr>
            <a:r>
              <a:rPr lang="en-US" altLang="ko-KR" sz="2000" dirty="0" err="1"/>
              <a:t>Vueper</a:t>
            </a:r>
            <a:r>
              <a:rPr lang="en-US" altLang="ko-KR" sz="2000" dirty="0"/>
              <a:t>-slide</a:t>
            </a:r>
            <a:r>
              <a:rPr lang="ko-KR" altLang="en-US" sz="2000" dirty="0"/>
              <a:t>를 활용한 </a:t>
            </a:r>
            <a:r>
              <a:rPr lang="en-US" altLang="ko-KR" sz="2000" dirty="0"/>
              <a:t>carousel</a:t>
            </a:r>
          </a:p>
          <a:p>
            <a:pPr marL="342900" indent="-342900">
              <a:buFontTx/>
              <a:buChar char="-"/>
            </a:pPr>
            <a:endParaRPr lang="en-US" altLang="ko-KR" sz="2000" dirty="0"/>
          </a:p>
          <a:p>
            <a:pPr marL="342900" indent="-342900">
              <a:buFontTx/>
              <a:buChar char="-"/>
            </a:pPr>
            <a:r>
              <a:rPr lang="ko-KR" altLang="en-US" sz="2000" dirty="0"/>
              <a:t>배우</a:t>
            </a:r>
            <a:r>
              <a:rPr lang="en-US" altLang="ko-KR" sz="2000" dirty="0"/>
              <a:t>,</a:t>
            </a:r>
            <a:r>
              <a:rPr lang="ko-KR" altLang="en-US" sz="2000" dirty="0"/>
              <a:t> 감독들을 검색해서 프로필 확인</a:t>
            </a:r>
            <a:r>
              <a:rPr lang="en-US" altLang="ko-KR" sz="2000" dirty="0"/>
              <a:t>’</a:t>
            </a:r>
          </a:p>
          <a:p>
            <a:pPr marL="0" indent="0">
              <a:buNone/>
            </a:pPr>
            <a:r>
              <a:rPr lang="en-US" altLang="ko-KR" sz="2000" dirty="0"/>
              <a:t>    (</a:t>
            </a:r>
            <a:r>
              <a:rPr lang="ko-KR" altLang="en-US" sz="2000" dirty="0"/>
              <a:t>자동 완성 기능</a:t>
            </a:r>
            <a:r>
              <a:rPr lang="en-US" altLang="ko-KR" sz="2000" dirty="0"/>
              <a:t>)</a:t>
            </a:r>
          </a:p>
          <a:p>
            <a:pPr marL="342900" indent="-342900">
              <a:buFontTx/>
              <a:buChar char="-"/>
            </a:pPr>
            <a:endParaRPr lang="en-US" altLang="ko-KR" sz="2000" dirty="0"/>
          </a:p>
          <a:p>
            <a:pPr marL="342900" indent="-342900">
              <a:buFontTx/>
              <a:buChar char="-"/>
            </a:pPr>
            <a:r>
              <a:rPr lang="ko-KR" altLang="en-US" sz="2000" dirty="0"/>
              <a:t>내가 좋아하는 배우</a:t>
            </a:r>
            <a:r>
              <a:rPr lang="en-US" altLang="ko-KR" sz="2000" dirty="0"/>
              <a:t>,</a:t>
            </a:r>
            <a:r>
              <a:rPr lang="ko-KR" altLang="en-US" sz="2000" dirty="0"/>
              <a:t>영화를 저장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911790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3942A-C30D-4654-B2A7-A0F6F2E62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688" y="174054"/>
            <a:ext cx="10800000" cy="508878"/>
          </a:xfrm>
        </p:spPr>
        <p:txBody>
          <a:bodyPr>
            <a:normAutofit/>
          </a:bodyPr>
          <a:lstStyle/>
          <a:p>
            <a:r>
              <a:rPr lang="ko-KR" altLang="en-US" sz="3000" dirty="0">
                <a:latin typeface="+mj-ea"/>
                <a:ea typeface="+mj-ea"/>
              </a:rPr>
              <a:t>프로젝트 설계도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6AAD3344-2933-418B-A216-93A7F9D2C422}"/>
              </a:ext>
            </a:extLst>
          </p:cNvPr>
          <p:cNvSpPr txBox="1">
            <a:spLocks/>
          </p:cNvSpPr>
          <p:nvPr/>
        </p:nvSpPr>
        <p:spPr>
          <a:xfrm>
            <a:off x="405614" y="883310"/>
            <a:ext cx="1818640" cy="102989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45700" rIns="91425" bIns="45700" rtlCol="0" anchor="ctr" anchorCtr="0">
            <a:normAutofit/>
          </a:bodyPr>
          <a:lstStyle>
            <a:lvl1pPr lvl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  <a:defRPr sz="2400" b="1" kern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ko-KR" sz="1600" dirty="0"/>
              <a:t>&lt;</a:t>
            </a:r>
            <a:r>
              <a:rPr lang="ko-KR" altLang="en-US" sz="1600" dirty="0"/>
              <a:t>추가기능</a:t>
            </a:r>
            <a:r>
              <a:rPr lang="en-US" altLang="ko-KR" sz="1600" dirty="0"/>
              <a:t>&gt;</a:t>
            </a:r>
          </a:p>
          <a:p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ko-KR" altLang="en-US" sz="1600" dirty="0"/>
              <a:t>자동완성 기능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ko-KR" altLang="en-US" sz="1600" dirty="0" err="1"/>
              <a:t>스와이퍼</a:t>
            </a:r>
            <a:r>
              <a:rPr lang="ko-KR" altLang="en-US" sz="1600" dirty="0"/>
              <a:t> 기능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2D7703E-C9DE-4BF2-93AB-AF86E0EEB602}"/>
              </a:ext>
            </a:extLst>
          </p:cNvPr>
          <p:cNvSpPr/>
          <p:nvPr/>
        </p:nvSpPr>
        <p:spPr>
          <a:xfrm>
            <a:off x="414988" y="2013299"/>
            <a:ext cx="1818640" cy="2029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A731E9E-DF05-4DDC-BB2C-F17BBDE9A398}"/>
              </a:ext>
            </a:extLst>
          </p:cNvPr>
          <p:cNvSpPr/>
          <p:nvPr/>
        </p:nvSpPr>
        <p:spPr>
          <a:xfrm>
            <a:off x="523122" y="2271098"/>
            <a:ext cx="801186" cy="7570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프로필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B35A3B8E-C664-439F-A631-1D9684F1CEB8}"/>
              </a:ext>
            </a:extLst>
          </p:cNvPr>
          <p:cNvSpPr txBox="1">
            <a:spLocks/>
          </p:cNvSpPr>
          <p:nvPr/>
        </p:nvSpPr>
        <p:spPr>
          <a:xfrm>
            <a:off x="1400313" y="2235094"/>
            <a:ext cx="1126188" cy="81955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45700" rIns="91425" bIns="45700" rtlCol="0" anchor="ctr" anchorCtr="0">
            <a:normAutofit/>
          </a:bodyPr>
          <a:lstStyle>
            <a:lvl1pPr lvl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  <a:defRPr sz="2400" b="1" kern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ko-KR" altLang="en-US" sz="1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이름</a:t>
            </a:r>
            <a:endParaRPr lang="en-US" altLang="ko-KR" sz="16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  <a:p>
            <a:r>
              <a:rPr lang="ko-KR" altLang="en-US" sz="1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성별</a:t>
            </a:r>
            <a:endParaRPr lang="en-US" altLang="ko-KR" sz="16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  <a:p>
            <a:r>
              <a:rPr lang="ko-KR" altLang="en-US" sz="1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나이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C700C0B-776C-4424-B29E-2057651322D0}"/>
              </a:ext>
            </a:extLst>
          </p:cNvPr>
          <p:cNvSpPr/>
          <p:nvPr/>
        </p:nvSpPr>
        <p:spPr>
          <a:xfrm>
            <a:off x="523122" y="3257003"/>
            <a:ext cx="431918" cy="6046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영화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B549798-3277-44BE-BF6E-3324CDF3BBC8}"/>
              </a:ext>
            </a:extLst>
          </p:cNvPr>
          <p:cNvSpPr/>
          <p:nvPr/>
        </p:nvSpPr>
        <p:spPr>
          <a:xfrm>
            <a:off x="1108965" y="3257003"/>
            <a:ext cx="431918" cy="6046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영화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DEC61FB-2191-47ED-A8EB-448CDDCF1F12}"/>
              </a:ext>
            </a:extLst>
          </p:cNvPr>
          <p:cNvSpPr/>
          <p:nvPr/>
        </p:nvSpPr>
        <p:spPr>
          <a:xfrm>
            <a:off x="1716873" y="3257194"/>
            <a:ext cx="431918" cy="6046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영화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96E08EF-3A6C-4EB2-8EB6-AABA70837D8E}"/>
              </a:ext>
            </a:extLst>
          </p:cNvPr>
          <p:cNvSpPr/>
          <p:nvPr/>
        </p:nvSpPr>
        <p:spPr>
          <a:xfrm>
            <a:off x="431153" y="4173245"/>
            <a:ext cx="1818640" cy="2029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1AABE0E-B99C-41C6-B6BA-32440D9CBF50}"/>
              </a:ext>
            </a:extLst>
          </p:cNvPr>
          <p:cNvSpPr/>
          <p:nvPr/>
        </p:nvSpPr>
        <p:spPr>
          <a:xfrm>
            <a:off x="539287" y="4431044"/>
            <a:ext cx="801186" cy="7570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트레일러</a:t>
            </a:r>
          </a:p>
        </p:txBody>
      </p:sp>
      <p:sp>
        <p:nvSpPr>
          <p:cNvPr id="15" name="제목 1">
            <a:extLst>
              <a:ext uri="{FF2B5EF4-FFF2-40B4-BE49-F238E27FC236}">
                <a16:creationId xmlns:a16="http://schemas.microsoft.com/office/drawing/2014/main" id="{475216FD-FDA5-4936-AFEA-01516F8934E9}"/>
              </a:ext>
            </a:extLst>
          </p:cNvPr>
          <p:cNvSpPr txBox="1">
            <a:spLocks/>
          </p:cNvSpPr>
          <p:nvPr/>
        </p:nvSpPr>
        <p:spPr>
          <a:xfrm>
            <a:off x="1416478" y="4042954"/>
            <a:ext cx="1126188" cy="147801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45700" rIns="91425" bIns="45700" rtlCol="0" anchor="ctr" anchorCtr="0">
            <a:normAutofit/>
          </a:bodyPr>
          <a:lstStyle>
            <a:lvl1pPr lvl="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  <a:defRPr sz="2400" b="1" kern="120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ko-KR" altLang="en-US" sz="1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제목</a:t>
            </a:r>
            <a:endParaRPr lang="en-US" altLang="ko-KR" sz="16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  <a:p>
            <a:r>
              <a:rPr lang="ko-KR" altLang="en-US" sz="1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개봉일</a:t>
            </a:r>
            <a:endParaRPr lang="en-US" altLang="ko-KR" sz="16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  <a:p>
            <a:r>
              <a:rPr lang="ko-KR" altLang="en-US" sz="1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장르</a:t>
            </a:r>
            <a:endParaRPr lang="en-US" altLang="ko-KR" sz="1600" b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  <a:p>
            <a:r>
              <a:rPr lang="ko-KR" altLang="en-US" sz="1600" b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줄거리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D1A90FD-F458-41DB-A056-E001B91F82FD}"/>
              </a:ext>
            </a:extLst>
          </p:cNvPr>
          <p:cNvSpPr/>
          <p:nvPr/>
        </p:nvSpPr>
        <p:spPr>
          <a:xfrm>
            <a:off x="539287" y="5416949"/>
            <a:ext cx="431918" cy="6046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프로필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75D9A26-6ACB-4C3F-9B79-58245EC42594}"/>
              </a:ext>
            </a:extLst>
          </p:cNvPr>
          <p:cNvSpPr/>
          <p:nvPr/>
        </p:nvSpPr>
        <p:spPr>
          <a:xfrm>
            <a:off x="1125130" y="5416949"/>
            <a:ext cx="431918" cy="6046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프로필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03174E2-A5C6-486A-B06D-A509AD388EC4}"/>
              </a:ext>
            </a:extLst>
          </p:cNvPr>
          <p:cNvSpPr/>
          <p:nvPr/>
        </p:nvSpPr>
        <p:spPr>
          <a:xfrm>
            <a:off x="1733038" y="5417140"/>
            <a:ext cx="431918" cy="6046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프로필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466FDE7-F709-4D08-AD15-FFAA3F717FE7}"/>
              </a:ext>
            </a:extLst>
          </p:cNvPr>
          <p:cNvSpPr/>
          <p:nvPr/>
        </p:nvSpPr>
        <p:spPr>
          <a:xfrm>
            <a:off x="3209579" y="1256270"/>
            <a:ext cx="3844364" cy="485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46ED3EC-88AF-4691-A34F-2F0287D378E2}"/>
              </a:ext>
            </a:extLst>
          </p:cNvPr>
          <p:cNvSpPr/>
          <p:nvPr/>
        </p:nvSpPr>
        <p:spPr>
          <a:xfrm>
            <a:off x="3327326" y="2308356"/>
            <a:ext cx="3608869" cy="18112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39E455E-4A9C-453A-ADF9-62B31D1F2516}"/>
              </a:ext>
            </a:extLst>
          </p:cNvPr>
          <p:cNvSpPr/>
          <p:nvPr/>
        </p:nvSpPr>
        <p:spPr>
          <a:xfrm>
            <a:off x="3327326" y="4210345"/>
            <a:ext cx="3608869" cy="18112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164830C-ABB0-4E04-A7C0-CA8C8DE3A7F2}"/>
              </a:ext>
            </a:extLst>
          </p:cNvPr>
          <p:cNvSpPr/>
          <p:nvPr/>
        </p:nvSpPr>
        <p:spPr>
          <a:xfrm>
            <a:off x="3209579" y="1256270"/>
            <a:ext cx="3886782" cy="33457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My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r>
              <a:rPr lang="en-US" altLang="ko-KR" sz="1200" dirty="0">
                <a:solidFill>
                  <a:schemeClr val="tx1"/>
                </a:solidFill>
              </a:rPr>
              <a:t>Page  Community                            Login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B91D4E3-C8CB-47CD-8C23-21C05A87A81A}"/>
              </a:ext>
            </a:extLst>
          </p:cNvPr>
          <p:cNvSpPr/>
          <p:nvPr/>
        </p:nvSpPr>
        <p:spPr>
          <a:xfrm>
            <a:off x="4260197" y="1755456"/>
            <a:ext cx="1785546" cy="33457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7D6983-A7A1-4945-A3C0-B494D492D05B}"/>
              </a:ext>
            </a:extLst>
          </p:cNvPr>
          <p:cNvSpPr txBox="1"/>
          <p:nvPr/>
        </p:nvSpPr>
        <p:spPr>
          <a:xfrm>
            <a:off x="6045743" y="1789540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검색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DA37306-8C69-4F45-BB90-A3D0D052E53B}"/>
              </a:ext>
            </a:extLst>
          </p:cNvPr>
          <p:cNvSpPr/>
          <p:nvPr/>
        </p:nvSpPr>
        <p:spPr>
          <a:xfrm>
            <a:off x="3393171" y="2515521"/>
            <a:ext cx="713395" cy="115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BD84BE6-2290-41EB-8700-1D4CA661AE02}"/>
              </a:ext>
            </a:extLst>
          </p:cNvPr>
          <p:cNvSpPr/>
          <p:nvPr/>
        </p:nvSpPr>
        <p:spPr>
          <a:xfrm>
            <a:off x="4302970" y="2528217"/>
            <a:ext cx="713395" cy="115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B5F628B-3070-4011-B8A8-33103E07C78F}"/>
              </a:ext>
            </a:extLst>
          </p:cNvPr>
          <p:cNvSpPr/>
          <p:nvPr/>
        </p:nvSpPr>
        <p:spPr>
          <a:xfrm>
            <a:off x="5185638" y="2528217"/>
            <a:ext cx="713395" cy="115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558DE9E-993C-49E5-A32B-82433930EA70}"/>
              </a:ext>
            </a:extLst>
          </p:cNvPr>
          <p:cNvSpPr/>
          <p:nvPr/>
        </p:nvSpPr>
        <p:spPr>
          <a:xfrm>
            <a:off x="6069676" y="2528217"/>
            <a:ext cx="713395" cy="115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8E0E7D9-CCEB-40CD-9D64-2B69F84877DE}"/>
              </a:ext>
            </a:extLst>
          </p:cNvPr>
          <p:cNvSpPr/>
          <p:nvPr/>
        </p:nvSpPr>
        <p:spPr>
          <a:xfrm>
            <a:off x="3393171" y="4497785"/>
            <a:ext cx="713395" cy="115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3BE1270-B765-4692-9D29-D7E944F34556}"/>
              </a:ext>
            </a:extLst>
          </p:cNvPr>
          <p:cNvSpPr/>
          <p:nvPr/>
        </p:nvSpPr>
        <p:spPr>
          <a:xfrm>
            <a:off x="4302970" y="4510481"/>
            <a:ext cx="713395" cy="115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310B1B6-8901-4A80-9C6A-FE954CBA8A1B}"/>
              </a:ext>
            </a:extLst>
          </p:cNvPr>
          <p:cNvSpPr/>
          <p:nvPr/>
        </p:nvSpPr>
        <p:spPr>
          <a:xfrm>
            <a:off x="5185638" y="4510481"/>
            <a:ext cx="713395" cy="115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8838FBF0-0028-43A1-B787-1B7352AACE07}"/>
              </a:ext>
            </a:extLst>
          </p:cNvPr>
          <p:cNvSpPr/>
          <p:nvPr/>
        </p:nvSpPr>
        <p:spPr>
          <a:xfrm>
            <a:off x="6069676" y="4510481"/>
            <a:ext cx="713395" cy="11510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3D4D8B54-C431-4EAA-9918-57042CAB8ABE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2289435" y="3068857"/>
            <a:ext cx="1105200" cy="221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B3FB0EDF-927D-4EAC-8113-49F0328DDEDA}"/>
              </a:ext>
            </a:extLst>
          </p:cNvPr>
          <p:cNvCxnSpPr>
            <a:cxnSpLocks/>
          </p:cNvCxnSpPr>
          <p:nvPr/>
        </p:nvCxnSpPr>
        <p:spPr>
          <a:xfrm flipH="1" flipV="1">
            <a:off x="2269986" y="5042598"/>
            <a:ext cx="1105200" cy="221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06AE3C7-A4B3-4856-969F-4F5262D53DF6}"/>
              </a:ext>
            </a:extLst>
          </p:cNvPr>
          <p:cNvSpPr/>
          <p:nvPr/>
        </p:nvSpPr>
        <p:spPr>
          <a:xfrm>
            <a:off x="8208404" y="883310"/>
            <a:ext cx="1818640" cy="2029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60DE8BD2-6750-4149-B3B4-8B436EDAD0F9}"/>
              </a:ext>
            </a:extLst>
          </p:cNvPr>
          <p:cNvSpPr/>
          <p:nvPr/>
        </p:nvSpPr>
        <p:spPr>
          <a:xfrm>
            <a:off x="8316537" y="1141109"/>
            <a:ext cx="1625669" cy="7570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</a:rPr>
              <a:t>찜한</a:t>
            </a:r>
            <a:r>
              <a:rPr lang="ko-KR" altLang="en-US" sz="1200" dirty="0">
                <a:solidFill>
                  <a:schemeClr val="tx1"/>
                </a:solidFill>
              </a:rPr>
              <a:t> 배우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F9095D46-8C4F-4DDA-AACE-733F0451C0E8}"/>
              </a:ext>
            </a:extLst>
          </p:cNvPr>
          <p:cNvSpPr/>
          <p:nvPr/>
        </p:nvSpPr>
        <p:spPr>
          <a:xfrm>
            <a:off x="8316538" y="2127014"/>
            <a:ext cx="1625668" cy="6046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solidFill>
                  <a:schemeClr val="tx1"/>
                </a:solidFill>
              </a:rPr>
              <a:t>찜한</a:t>
            </a:r>
            <a:r>
              <a:rPr lang="ko-KR" altLang="en-US" sz="1200" dirty="0">
                <a:solidFill>
                  <a:schemeClr val="tx1"/>
                </a:solidFill>
              </a:rPr>
              <a:t> 영화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68E3C36-C240-4B7F-8228-642BCB41FBA8}"/>
              </a:ext>
            </a:extLst>
          </p:cNvPr>
          <p:cNvSpPr/>
          <p:nvPr/>
        </p:nvSpPr>
        <p:spPr>
          <a:xfrm>
            <a:off x="8249619" y="3054648"/>
            <a:ext cx="1818640" cy="2029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DCCE168-AAEA-41E6-B207-D45DE8E3E1AD}"/>
              </a:ext>
            </a:extLst>
          </p:cNvPr>
          <p:cNvSpPr/>
          <p:nvPr/>
        </p:nvSpPr>
        <p:spPr>
          <a:xfrm>
            <a:off x="10345560" y="4210345"/>
            <a:ext cx="1818640" cy="2029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8" name="표 78">
            <a:extLst>
              <a:ext uri="{FF2B5EF4-FFF2-40B4-BE49-F238E27FC236}">
                <a16:creationId xmlns:a16="http://schemas.microsoft.com/office/drawing/2014/main" id="{8CBE1243-FC47-431C-8303-7A2C75FDD8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5921911"/>
              </p:ext>
            </p:extLst>
          </p:nvPr>
        </p:nvGraphicFramePr>
        <p:xfrm>
          <a:off x="8419026" y="3216035"/>
          <a:ext cx="1479825" cy="170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275">
                  <a:extLst>
                    <a:ext uri="{9D8B030D-6E8A-4147-A177-3AD203B41FA5}">
                      <a16:colId xmlns:a16="http://schemas.microsoft.com/office/drawing/2014/main" val="3446502267"/>
                    </a:ext>
                  </a:extLst>
                </a:gridCol>
                <a:gridCol w="493275">
                  <a:extLst>
                    <a:ext uri="{9D8B030D-6E8A-4147-A177-3AD203B41FA5}">
                      <a16:colId xmlns:a16="http://schemas.microsoft.com/office/drawing/2014/main" val="4023763587"/>
                    </a:ext>
                  </a:extLst>
                </a:gridCol>
                <a:gridCol w="493275">
                  <a:extLst>
                    <a:ext uri="{9D8B030D-6E8A-4147-A177-3AD203B41FA5}">
                      <a16:colId xmlns:a16="http://schemas.microsoft.com/office/drawing/2014/main" val="3846932347"/>
                    </a:ext>
                  </a:extLst>
                </a:gridCol>
              </a:tblGrid>
              <a:tr h="18798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조회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200030"/>
                  </a:ext>
                </a:extLst>
              </a:tr>
              <a:tr h="187984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348501"/>
                  </a:ext>
                </a:extLst>
              </a:tr>
              <a:tr h="18798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9125732"/>
                  </a:ext>
                </a:extLst>
              </a:tr>
              <a:tr h="18798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145762"/>
                  </a:ext>
                </a:extLst>
              </a:tr>
              <a:tr h="187984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255952"/>
                  </a:ext>
                </a:extLst>
              </a:tr>
            </a:tbl>
          </a:graphicData>
        </a:graphic>
      </p:graphicFrame>
      <p:sp>
        <p:nvSpPr>
          <p:cNvPr id="79" name="직사각형 78">
            <a:extLst>
              <a:ext uri="{FF2B5EF4-FFF2-40B4-BE49-F238E27FC236}">
                <a16:creationId xmlns:a16="http://schemas.microsoft.com/office/drawing/2014/main" id="{8D47A0EF-5446-4A5A-8421-ADFE87082741}"/>
              </a:ext>
            </a:extLst>
          </p:cNvPr>
          <p:cNvSpPr/>
          <p:nvPr/>
        </p:nvSpPr>
        <p:spPr>
          <a:xfrm>
            <a:off x="10589603" y="5271077"/>
            <a:ext cx="1312112" cy="3904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37F3D33A-AC2D-44A6-A65D-AE4726B843F2}"/>
              </a:ext>
            </a:extLst>
          </p:cNvPr>
          <p:cNvSpPr/>
          <p:nvPr/>
        </p:nvSpPr>
        <p:spPr>
          <a:xfrm>
            <a:off x="10599561" y="4746171"/>
            <a:ext cx="944575" cy="42025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C42C4C58-FC28-4B4D-BAE5-9C112BD03CA0}"/>
              </a:ext>
            </a:extLst>
          </p:cNvPr>
          <p:cNvSpPr/>
          <p:nvPr/>
        </p:nvSpPr>
        <p:spPr>
          <a:xfrm>
            <a:off x="10596586" y="5801346"/>
            <a:ext cx="653417" cy="3273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login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2BA5BD9B-3CFC-44B3-AA66-DE33B1EFBFEC}"/>
              </a:ext>
            </a:extLst>
          </p:cNvPr>
          <p:cNvCxnSpPr>
            <a:cxnSpLocks/>
          </p:cNvCxnSpPr>
          <p:nvPr/>
        </p:nvCxnSpPr>
        <p:spPr>
          <a:xfrm>
            <a:off x="3781935" y="1028671"/>
            <a:ext cx="4426469" cy="12700"/>
          </a:xfrm>
          <a:prstGeom prst="bentConnector3">
            <a:avLst>
              <a:gd name="adj1" fmla="val 1186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F615AA80-0C08-438E-AA28-0FE7DC3F28FF}"/>
              </a:ext>
            </a:extLst>
          </p:cNvPr>
          <p:cNvCxnSpPr>
            <a:cxnSpLocks/>
          </p:cNvCxnSpPr>
          <p:nvPr/>
        </p:nvCxnSpPr>
        <p:spPr>
          <a:xfrm>
            <a:off x="3771798" y="1028671"/>
            <a:ext cx="0" cy="369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화살표 연결선 112">
            <a:extLst>
              <a:ext uri="{FF2B5EF4-FFF2-40B4-BE49-F238E27FC236}">
                <a16:creationId xmlns:a16="http://schemas.microsoft.com/office/drawing/2014/main" id="{D766FB61-F687-4C91-B046-421ED8FBC26A}"/>
              </a:ext>
            </a:extLst>
          </p:cNvPr>
          <p:cNvCxnSpPr>
            <a:cxnSpLocks/>
          </p:cNvCxnSpPr>
          <p:nvPr/>
        </p:nvCxnSpPr>
        <p:spPr>
          <a:xfrm>
            <a:off x="4515041" y="1123049"/>
            <a:ext cx="0" cy="330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연결선 122">
            <a:extLst>
              <a:ext uri="{FF2B5EF4-FFF2-40B4-BE49-F238E27FC236}">
                <a16:creationId xmlns:a16="http://schemas.microsoft.com/office/drawing/2014/main" id="{EA7E7A1A-54DC-4DBF-80BC-28565255C3E8}"/>
              </a:ext>
            </a:extLst>
          </p:cNvPr>
          <p:cNvCxnSpPr/>
          <p:nvPr/>
        </p:nvCxnSpPr>
        <p:spPr>
          <a:xfrm>
            <a:off x="4515041" y="1123049"/>
            <a:ext cx="3208122" cy="18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연결선 129">
            <a:extLst>
              <a:ext uri="{FF2B5EF4-FFF2-40B4-BE49-F238E27FC236}">
                <a16:creationId xmlns:a16="http://schemas.microsoft.com/office/drawing/2014/main" id="{9D3C1FA7-9036-45E5-80A7-CA67ABC7D2A9}"/>
              </a:ext>
            </a:extLst>
          </p:cNvPr>
          <p:cNvCxnSpPr/>
          <p:nvPr/>
        </p:nvCxnSpPr>
        <p:spPr>
          <a:xfrm>
            <a:off x="7723163" y="1141109"/>
            <a:ext cx="0" cy="32899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화살표 연결선 131">
            <a:extLst>
              <a:ext uri="{FF2B5EF4-FFF2-40B4-BE49-F238E27FC236}">
                <a16:creationId xmlns:a16="http://schemas.microsoft.com/office/drawing/2014/main" id="{24BACA58-61D2-4C99-AE86-90B6C188E50D}"/>
              </a:ext>
            </a:extLst>
          </p:cNvPr>
          <p:cNvCxnSpPr/>
          <p:nvPr/>
        </p:nvCxnSpPr>
        <p:spPr>
          <a:xfrm>
            <a:off x="7723163" y="4431044"/>
            <a:ext cx="5264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연결선 137">
            <a:extLst>
              <a:ext uri="{FF2B5EF4-FFF2-40B4-BE49-F238E27FC236}">
                <a16:creationId xmlns:a16="http://schemas.microsoft.com/office/drawing/2014/main" id="{8FD2FA54-2A19-44D8-ABE1-ED692C1C7204}"/>
              </a:ext>
            </a:extLst>
          </p:cNvPr>
          <p:cNvCxnSpPr>
            <a:cxnSpLocks/>
          </p:cNvCxnSpPr>
          <p:nvPr/>
        </p:nvCxnSpPr>
        <p:spPr>
          <a:xfrm>
            <a:off x="7060612" y="1457050"/>
            <a:ext cx="338994" cy="74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>
            <a:extLst>
              <a:ext uri="{FF2B5EF4-FFF2-40B4-BE49-F238E27FC236}">
                <a16:creationId xmlns:a16="http://schemas.microsoft.com/office/drawing/2014/main" id="{17FAB2B2-533F-40C0-98F4-0DAC3AE02430}"/>
              </a:ext>
            </a:extLst>
          </p:cNvPr>
          <p:cNvCxnSpPr>
            <a:cxnSpLocks/>
          </p:cNvCxnSpPr>
          <p:nvPr/>
        </p:nvCxnSpPr>
        <p:spPr>
          <a:xfrm>
            <a:off x="7397261" y="1460774"/>
            <a:ext cx="0" cy="4060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화살표 연결선 143">
            <a:extLst>
              <a:ext uri="{FF2B5EF4-FFF2-40B4-BE49-F238E27FC236}">
                <a16:creationId xmlns:a16="http://schemas.microsoft.com/office/drawing/2014/main" id="{5BAB6619-E1BE-4D14-AB2E-1B816A608AE9}"/>
              </a:ext>
            </a:extLst>
          </p:cNvPr>
          <p:cNvCxnSpPr/>
          <p:nvPr/>
        </p:nvCxnSpPr>
        <p:spPr>
          <a:xfrm>
            <a:off x="7397261" y="5520964"/>
            <a:ext cx="29482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3452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E15F2E-B89E-4005-82A0-78C3E66B5C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688" y="121256"/>
            <a:ext cx="10800000" cy="508878"/>
          </a:xfrm>
        </p:spPr>
        <p:txBody>
          <a:bodyPr>
            <a:normAutofit/>
          </a:bodyPr>
          <a:lstStyle/>
          <a:p>
            <a:r>
              <a:rPr lang="en-US" altLang="ko-KR" sz="3000" dirty="0">
                <a:latin typeface="+mj-lt"/>
              </a:rPr>
              <a:t>&lt;Home&gt;</a:t>
            </a:r>
            <a:endParaRPr lang="ko-KR" altLang="en-US" sz="3000" dirty="0">
              <a:latin typeface="+mj-lt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BF06CE-6AE0-465D-929F-F186A87D3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688" y="906343"/>
            <a:ext cx="10080625" cy="255917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EA15A24-E5E9-43F9-8DCD-A16F2E6C2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687" y="3465513"/>
            <a:ext cx="10080626" cy="260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37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6;p1">
            <a:extLst>
              <a:ext uri="{FF2B5EF4-FFF2-40B4-BE49-F238E27FC236}">
                <a16:creationId xmlns:a16="http://schemas.microsoft.com/office/drawing/2014/main" id="{8494CDEA-0DDD-4F6A-93C2-1D3FA93DAE7B}"/>
              </a:ext>
            </a:extLst>
          </p:cNvPr>
          <p:cNvSpPr txBox="1">
            <a:spLocks/>
          </p:cNvSpPr>
          <p:nvPr/>
        </p:nvSpPr>
        <p:spPr>
          <a:xfrm>
            <a:off x="1055688" y="132116"/>
            <a:ext cx="8763726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ko-KR" altLang="en-US" sz="3000" b="1" dirty="0"/>
              <a:t>자동완성을 이용한 인물 검색 기능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854D2A-A40F-424B-8079-6CE4695BE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97" y="2030039"/>
            <a:ext cx="4548689" cy="365087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744CA28-094F-4133-B933-988D21B68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489" y="2030039"/>
            <a:ext cx="4295274" cy="3541462"/>
          </a:xfrm>
          <a:prstGeom prst="rect">
            <a:avLst/>
          </a:prstGeom>
        </p:spPr>
      </p:pic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89EC2E14-E09F-4C93-8A40-AE865B0FA342}"/>
              </a:ext>
            </a:extLst>
          </p:cNvPr>
          <p:cNvCxnSpPr>
            <a:cxnSpLocks/>
          </p:cNvCxnSpPr>
          <p:nvPr/>
        </p:nvCxnSpPr>
        <p:spPr>
          <a:xfrm>
            <a:off x="4999459" y="3812716"/>
            <a:ext cx="2426030" cy="12700"/>
          </a:xfrm>
          <a:prstGeom prst="bentConnector3">
            <a:avLst>
              <a:gd name="adj1" fmla="val -1577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887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6;p1">
            <a:extLst>
              <a:ext uri="{FF2B5EF4-FFF2-40B4-BE49-F238E27FC236}">
                <a16:creationId xmlns:a16="http://schemas.microsoft.com/office/drawing/2014/main" id="{42C8A466-B3D3-4F6E-9F71-B8E2A3EDD994}"/>
              </a:ext>
            </a:extLst>
          </p:cNvPr>
          <p:cNvSpPr txBox="1">
            <a:spLocks/>
          </p:cNvSpPr>
          <p:nvPr/>
        </p:nvSpPr>
        <p:spPr>
          <a:xfrm>
            <a:off x="1055688" y="126240"/>
            <a:ext cx="8763726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ko-KR" altLang="en-US" sz="3000" b="1" dirty="0"/>
              <a:t>인물의 프로필 </a:t>
            </a:r>
          </a:p>
        </p:txBody>
      </p:sp>
      <p:pic>
        <p:nvPicPr>
          <p:cNvPr id="5" name="내용 개체 틀 5">
            <a:extLst>
              <a:ext uri="{FF2B5EF4-FFF2-40B4-BE49-F238E27FC236}">
                <a16:creationId xmlns:a16="http://schemas.microsoft.com/office/drawing/2014/main" id="{BA814FBC-6ADD-4095-8C70-101A0EE3C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97" y="1106905"/>
            <a:ext cx="4156745" cy="52938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D8A390-C1AE-4552-8B56-EC39EB87FD37}"/>
              </a:ext>
            </a:extLst>
          </p:cNvPr>
          <p:cNvSpPr txBox="1"/>
          <p:nvPr/>
        </p:nvSpPr>
        <p:spPr>
          <a:xfrm>
            <a:off x="5117431" y="1106905"/>
            <a:ext cx="650507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2500" dirty="0"/>
              <a:t>이름</a:t>
            </a:r>
            <a:r>
              <a:rPr lang="en-US" altLang="ko-KR" sz="2500" dirty="0"/>
              <a:t>, </a:t>
            </a:r>
            <a:r>
              <a:rPr lang="ko-KR" altLang="en-US" sz="2500" dirty="0"/>
              <a:t>국적</a:t>
            </a:r>
            <a:r>
              <a:rPr lang="en-US" altLang="ko-KR" sz="2500" dirty="0"/>
              <a:t>, </a:t>
            </a:r>
            <a:r>
              <a:rPr lang="ko-KR" altLang="en-US" sz="2500" dirty="0"/>
              <a:t>생일</a:t>
            </a:r>
            <a:r>
              <a:rPr lang="en-US" altLang="ko-KR" sz="2500" dirty="0"/>
              <a:t>, </a:t>
            </a:r>
            <a:r>
              <a:rPr lang="ko-KR" altLang="en-US" sz="2500" dirty="0"/>
              <a:t>간단한 설명과 함께 프로필 확인 가능</a:t>
            </a:r>
            <a:endParaRPr lang="en-US" altLang="ko-KR" sz="2500" dirty="0"/>
          </a:p>
          <a:p>
            <a:pPr marL="285750" indent="-285750">
              <a:buFontTx/>
              <a:buChar char="-"/>
            </a:pPr>
            <a:endParaRPr lang="en-US" altLang="ko-KR" sz="2500" dirty="0"/>
          </a:p>
          <a:p>
            <a:pPr marL="285750" indent="-285750">
              <a:buFontTx/>
              <a:buChar char="-"/>
            </a:pPr>
            <a:endParaRPr lang="en-US" altLang="ko-KR" sz="2500" dirty="0"/>
          </a:p>
          <a:p>
            <a:pPr marL="342900" indent="-342900">
              <a:buFontTx/>
              <a:buChar char="-"/>
            </a:pPr>
            <a:r>
              <a:rPr lang="ko-KR" altLang="en-US" sz="2500" dirty="0"/>
              <a:t>구독하기를 눌러 좋아하는 배우 목록에 저장 가능</a:t>
            </a:r>
            <a:endParaRPr lang="en-US" altLang="ko-KR" sz="2500" dirty="0"/>
          </a:p>
          <a:p>
            <a:pPr marL="342900" indent="-342900">
              <a:buFontTx/>
              <a:buChar char="-"/>
            </a:pPr>
            <a:endParaRPr lang="en-US" altLang="ko-KR" sz="2500" dirty="0"/>
          </a:p>
          <a:p>
            <a:pPr marL="342900" indent="-342900">
              <a:buFontTx/>
              <a:buChar char="-"/>
            </a:pPr>
            <a:endParaRPr lang="en-US" altLang="ko-KR" sz="2500" dirty="0"/>
          </a:p>
          <a:p>
            <a:r>
              <a:rPr lang="en-US" altLang="ko-KR" sz="2500" dirty="0"/>
              <a:t>- </a:t>
            </a:r>
            <a:r>
              <a:rPr lang="ko-KR" altLang="en-US" sz="2500" dirty="0"/>
              <a:t>배우가 출연한 작품들을 확인 할 수 있고 </a:t>
            </a:r>
            <a:r>
              <a:rPr lang="en-US" altLang="ko-KR" sz="2500" dirty="0">
                <a:solidFill>
                  <a:schemeClr val="bg1"/>
                </a:solidFill>
              </a:rPr>
              <a:t>…</a:t>
            </a:r>
            <a:r>
              <a:rPr lang="ko-KR" altLang="en-US" sz="2500" dirty="0"/>
              <a:t>작품들 또한 구독하기 가능</a:t>
            </a:r>
            <a:endParaRPr lang="en-US" altLang="ko-KR" sz="25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650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6;p1">
            <a:extLst>
              <a:ext uri="{FF2B5EF4-FFF2-40B4-BE49-F238E27FC236}">
                <a16:creationId xmlns:a16="http://schemas.microsoft.com/office/drawing/2014/main" id="{42C8A466-B3D3-4F6E-9F71-B8E2A3EDD994}"/>
              </a:ext>
            </a:extLst>
          </p:cNvPr>
          <p:cNvSpPr txBox="1">
            <a:spLocks/>
          </p:cNvSpPr>
          <p:nvPr/>
        </p:nvSpPr>
        <p:spPr>
          <a:xfrm>
            <a:off x="1055688" y="120047"/>
            <a:ext cx="8763726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ko-KR" altLang="en-US" sz="3000" b="1" dirty="0"/>
              <a:t>영화 정보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D8A390-C1AE-4552-8B56-EC39EB87FD37}"/>
              </a:ext>
            </a:extLst>
          </p:cNvPr>
          <p:cNvSpPr txBox="1"/>
          <p:nvPr/>
        </p:nvSpPr>
        <p:spPr>
          <a:xfrm>
            <a:off x="5117431" y="1106905"/>
            <a:ext cx="6740272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-</a:t>
            </a:r>
            <a:r>
              <a:rPr lang="ko-KR" altLang="en-US" sz="2800" dirty="0"/>
              <a:t> 줄거리</a:t>
            </a:r>
            <a:r>
              <a:rPr lang="en-US" altLang="ko-KR" sz="2800" dirty="0"/>
              <a:t>, </a:t>
            </a:r>
            <a:r>
              <a:rPr lang="ko-KR" altLang="en-US" sz="2800" dirty="0"/>
              <a:t>개봉일</a:t>
            </a:r>
            <a:r>
              <a:rPr lang="en-US" altLang="ko-KR" sz="2800" dirty="0"/>
              <a:t>, </a:t>
            </a:r>
            <a:r>
              <a:rPr lang="ko-KR" altLang="en-US" sz="2800" dirty="0"/>
              <a:t>상영 시간</a:t>
            </a:r>
            <a:r>
              <a:rPr lang="en-US" altLang="ko-KR" sz="2800" dirty="0"/>
              <a:t>, </a:t>
            </a:r>
            <a:r>
              <a:rPr lang="ko-KR" altLang="en-US" sz="2800" dirty="0"/>
              <a:t>장르내용 </a:t>
            </a:r>
            <a:endParaRPr lang="en-US" altLang="ko-KR" sz="2800" dirty="0"/>
          </a:p>
          <a:p>
            <a:pPr marL="457200" indent="-457200">
              <a:buFontTx/>
              <a:buChar char="-"/>
            </a:pPr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sz="2800" dirty="0"/>
              <a:t>찜하기를 눌러 좋아하는 영화목록에 저</a:t>
            </a:r>
            <a:r>
              <a:rPr lang="en-US" altLang="ko-KR" sz="2800" dirty="0">
                <a:solidFill>
                  <a:schemeClr val="bg1"/>
                </a:solidFill>
              </a:rPr>
              <a:t>…</a:t>
            </a:r>
            <a:r>
              <a:rPr lang="ko-KR" altLang="en-US" sz="2800" dirty="0"/>
              <a:t>장 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en-US" altLang="ko-KR" sz="2800" dirty="0"/>
              <a:t>- </a:t>
            </a:r>
            <a:r>
              <a:rPr lang="ko-KR" altLang="en-US" sz="2800" dirty="0"/>
              <a:t>영화에 출연한 배우들의 이름과 배역과 </a:t>
            </a:r>
            <a:r>
              <a:rPr lang="en-US" altLang="ko-KR" sz="2800" dirty="0">
                <a:solidFill>
                  <a:schemeClr val="bg1"/>
                </a:solidFill>
              </a:rPr>
              <a:t>…</a:t>
            </a:r>
            <a:r>
              <a:rPr lang="ko-KR" altLang="en-US" sz="2800" dirty="0"/>
              <a:t>프로필을 확인 할 수 있고  구독하기 가</a:t>
            </a:r>
            <a:r>
              <a:rPr lang="en-US" altLang="ko-KR" sz="2800" dirty="0">
                <a:solidFill>
                  <a:schemeClr val="bg1"/>
                </a:solidFill>
              </a:rPr>
              <a:t>…</a:t>
            </a:r>
            <a:r>
              <a:rPr lang="ko-KR" altLang="en-US" sz="2800" dirty="0"/>
              <a:t>능</a:t>
            </a:r>
            <a:r>
              <a:rPr lang="en-US" altLang="ko-KR" sz="2800" dirty="0"/>
              <a:t> </a:t>
            </a:r>
          </a:p>
          <a:p>
            <a:endParaRPr lang="ko-KR" altLang="en-US" dirty="0"/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C6E30561-4FF8-4C18-9E5E-C2521D332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97" y="1106905"/>
            <a:ext cx="4237704" cy="522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28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6;p1">
            <a:extLst>
              <a:ext uri="{FF2B5EF4-FFF2-40B4-BE49-F238E27FC236}">
                <a16:creationId xmlns:a16="http://schemas.microsoft.com/office/drawing/2014/main" id="{E957021C-D43C-431B-B52B-B69E3700056C}"/>
              </a:ext>
            </a:extLst>
          </p:cNvPr>
          <p:cNvSpPr txBox="1">
            <a:spLocks/>
          </p:cNvSpPr>
          <p:nvPr/>
        </p:nvSpPr>
        <p:spPr>
          <a:xfrm>
            <a:off x="1101125" y="5261062"/>
            <a:ext cx="4381863" cy="634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en-US" altLang="ko-KR" sz="2500" b="1" dirty="0"/>
              <a:t>&lt;</a:t>
            </a:r>
            <a:r>
              <a:rPr lang="ko-KR" altLang="en-US" sz="2500" b="1" dirty="0"/>
              <a:t>영화 목록</a:t>
            </a:r>
            <a:r>
              <a:rPr lang="en-US" altLang="ko-KR" sz="2500" b="1" dirty="0"/>
              <a:t>&gt;</a:t>
            </a:r>
            <a:endParaRPr lang="ko-KR" altLang="en-US" sz="25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E78357-2A10-4809-B5C0-BBDC606C2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67722"/>
            <a:ext cx="4427300" cy="36236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33B98FF-761D-4DB0-B892-3FDDFE803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688" y="1261147"/>
            <a:ext cx="4427300" cy="3623674"/>
          </a:xfrm>
          <a:prstGeom prst="rect">
            <a:avLst/>
          </a:prstGeom>
        </p:spPr>
      </p:pic>
      <p:sp>
        <p:nvSpPr>
          <p:cNvPr id="6" name="Google Shape;96;p1">
            <a:extLst>
              <a:ext uri="{FF2B5EF4-FFF2-40B4-BE49-F238E27FC236}">
                <a16:creationId xmlns:a16="http://schemas.microsoft.com/office/drawing/2014/main" id="{B4C0DB54-354C-4EE6-B804-F65EAC71B54D}"/>
              </a:ext>
            </a:extLst>
          </p:cNvPr>
          <p:cNvSpPr txBox="1">
            <a:spLocks/>
          </p:cNvSpPr>
          <p:nvPr/>
        </p:nvSpPr>
        <p:spPr>
          <a:xfrm>
            <a:off x="1055688" y="313187"/>
            <a:ext cx="8763726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en-US" altLang="ko-KR" sz="3150" b="1" dirty="0"/>
              <a:t>&lt;</a:t>
            </a:r>
            <a:r>
              <a:rPr lang="ko-KR" altLang="en-US" sz="3150" b="1" dirty="0"/>
              <a:t>마이페이지</a:t>
            </a:r>
            <a:r>
              <a:rPr lang="en-US" altLang="ko-KR" sz="3150" b="1" dirty="0"/>
              <a:t>&gt;</a:t>
            </a:r>
            <a:endParaRPr lang="ko-KR" altLang="en-US" b="1" dirty="0"/>
          </a:p>
        </p:txBody>
      </p:sp>
      <p:sp>
        <p:nvSpPr>
          <p:cNvPr id="8" name="Google Shape;96;p1">
            <a:extLst>
              <a:ext uri="{FF2B5EF4-FFF2-40B4-BE49-F238E27FC236}">
                <a16:creationId xmlns:a16="http://schemas.microsoft.com/office/drawing/2014/main" id="{17508F43-33D3-45B0-80B9-B49945012BFE}"/>
              </a:ext>
            </a:extLst>
          </p:cNvPr>
          <p:cNvSpPr txBox="1">
            <a:spLocks/>
          </p:cNvSpPr>
          <p:nvPr/>
        </p:nvSpPr>
        <p:spPr>
          <a:xfrm>
            <a:off x="6096000" y="5180467"/>
            <a:ext cx="4381863" cy="634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en-US" altLang="ko-KR" sz="2500" b="1" dirty="0"/>
              <a:t>&lt;</a:t>
            </a:r>
            <a:r>
              <a:rPr lang="ko-KR" altLang="en-US" sz="2500" b="1" dirty="0"/>
              <a:t>인물 목록</a:t>
            </a:r>
            <a:r>
              <a:rPr lang="en-US" altLang="ko-KR" sz="2500" b="1" dirty="0"/>
              <a:t>&gt;</a:t>
            </a:r>
            <a:endParaRPr lang="ko-KR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3451516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6;p1">
            <a:extLst>
              <a:ext uri="{FF2B5EF4-FFF2-40B4-BE49-F238E27FC236}">
                <a16:creationId xmlns:a16="http://schemas.microsoft.com/office/drawing/2014/main" id="{B4C0DB54-354C-4EE6-B804-F65EAC71B54D}"/>
              </a:ext>
            </a:extLst>
          </p:cNvPr>
          <p:cNvSpPr txBox="1">
            <a:spLocks/>
          </p:cNvSpPr>
          <p:nvPr/>
        </p:nvSpPr>
        <p:spPr>
          <a:xfrm>
            <a:off x="1055687" y="316486"/>
            <a:ext cx="8763726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en-US" altLang="ko-KR" sz="3150" b="1" dirty="0"/>
              <a:t>&lt;</a:t>
            </a:r>
            <a:r>
              <a:rPr lang="ko-KR" altLang="en-US" sz="3150" b="1" dirty="0"/>
              <a:t>커뮤니티</a:t>
            </a:r>
            <a:r>
              <a:rPr lang="en-US" altLang="ko-KR" sz="3150" b="1" dirty="0"/>
              <a:t>&gt;</a:t>
            </a:r>
            <a:endParaRPr lang="ko-KR" altLang="en-US" b="1" dirty="0"/>
          </a:p>
        </p:txBody>
      </p:sp>
      <p:sp>
        <p:nvSpPr>
          <p:cNvPr id="8" name="Google Shape;96;p1">
            <a:extLst>
              <a:ext uri="{FF2B5EF4-FFF2-40B4-BE49-F238E27FC236}">
                <a16:creationId xmlns:a16="http://schemas.microsoft.com/office/drawing/2014/main" id="{17508F43-33D3-45B0-80B9-B49945012BFE}"/>
              </a:ext>
            </a:extLst>
          </p:cNvPr>
          <p:cNvSpPr txBox="1">
            <a:spLocks/>
          </p:cNvSpPr>
          <p:nvPr/>
        </p:nvSpPr>
        <p:spPr>
          <a:xfrm>
            <a:off x="1055687" y="4651938"/>
            <a:ext cx="10080626" cy="189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3150"/>
              <a:buFont typeface="Arial"/>
              <a:buNone/>
            </a:pPr>
            <a:r>
              <a:rPr lang="en-US" altLang="ko-KR" sz="2800" b="0" spc="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2800" b="0" spc="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댓글의 개수 확인 기능</a:t>
            </a:r>
            <a:br>
              <a:rPr lang="en-US" altLang="ko-KR" sz="2800" b="0" spc="15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ko-KR" sz="2800" b="0" spc="15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ko-KR" sz="2800" b="0" spc="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sz="2800" b="0" spc="1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조회수 확인 기능</a:t>
            </a:r>
            <a:br>
              <a:rPr lang="en-US" altLang="ko-KR" sz="2800" b="0" spc="15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ko-KR" altLang="en-US" sz="2500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AA1CCC1-809F-4892-96C1-DAF22363B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687" y="1043123"/>
            <a:ext cx="10127145" cy="341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254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346</Words>
  <Application>Microsoft Office PowerPoint</Application>
  <PresentationFormat>와이드스크린</PresentationFormat>
  <Paragraphs>86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Malgun Gothic</vt:lpstr>
      <vt:lpstr>Malgun Gothic</vt:lpstr>
      <vt:lpstr>Arial</vt:lpstr>
      <vt:lpstr>Office 테마</vt:lpstr>
      <vt:lpstr>PowerPoint 프레젠테이션</vt:lpstr>
      <vt:lpstr>PowerPoint 프레젠테이션</vt:lpstr>
      <vt:lpstr>프로젝트 설계도</vt:lpstr>
      <vt:lpstr>&lt;Home&gt;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프로젝트를 마치며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 경민</dc:creator>
  <cp:lastModifiedBy>이 종은</cp:lastModifiedBy>
  <cp:revision>32</cp:revision>
  <dcterms:created xsi:type="dcterms:W3CDTF">2021-06-13T03:25:28Z</dcterms:created>
  <dcterms:modified xsi:type="dcterms:W3CDTF">2021-08-31T01:26:10Z</dcterms:modified>
</cp:coreProperties>
</file>

<file path=docProps/thumbnail.jpeg>
</file>